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DFA8"/>
    <a:srgbClr val="A8D5C9"/>
    <a:srgbClr val="000066"/>
    <a:srgbClr val="FF6600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56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Наталья" userId="5ebeed6d2535764c" providerId="LiveId" clId="{FE487140-6A69-42CA-9603-DFE42D20603E}"/>
    <pc:docChg chg="custSel modSld">
      <pc:chgData name="Наталья" userId="5ebeed6d2535764c" providerId="LiveId" clId="{FE487140-6A69-42CA-9603-DFE42D20603E}" dt="2022-08-24T11:58:19.691" v="1063"/>
      <pc:docMkLst>
        <pc:docMk/>
      </pc:docMkLst>
      <pc:sldChg chg="modSp mod">
        <pc:chgData name="Наталья" userId="5ebeed6d2535764c" providerId="LiveId" clId="{FE487140-6A69-42CA-9603-DFE42D20603E}" dt="2022-08-24T11:58:19.691" v="1063"/>
        <pc:sldMkLst>
          <pc:docMk/>
          <pc:sldMk cId="457600607" sldId="259"/>
        </pc:sldMkLst>
        <pc:spChg chg="mod">
          <ac:chgData name="Наталья" userId="5ebeed6d2535764c" providerId="LiveId" clId="{FE487140-6A69-42CA-9603-DFE42D20603E}" dt="2022-08-24T11:58:17.532" v="439"/>
          <ac:spMkLst>
            <pc:docMk/>
            <pc:sldMk cId="457600607" sldId="259"/>
            <ac:spMk id="2" creationId="{F77056C4-1701-F3A0-2050-49D06C53420C}"/>
          </ac:spMkLst>
        </pc:spChg>
        <pc:spChg chg="mod">
          <ac:chgData name="Наталья" userId="5ebeed6d2535764c" providerId="LiveId" clId="{FE487140-6A69-42CA-9603-DFE42D20603E}" dt="2022-08-24T11:58:19.691" v="1063"/>
          <ac:spMkLst>
            <pc:docMk/>
            <pc:sldMk cId="457600607" sldId="259"/>
            <ac:spMk id="4" creationId="{5364ECCB-6337-3813-BCD3-74C417AA2F9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AE1568A9-984A-B01D-06DD-9F0316F6AFB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AC7098E-7618-DE99-5844-87661BD230E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098362D-4FFF-492A-8520-041813041E9F}" type="datetimeFigureOut">
              <a:rPr lang="ru-RU"/>
              <a:pPr>
                <a:defRPr/>
              </a:pPr>
              <a:t>24.08.2022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2A812198-EE45-41DA-F235-23406D78610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FC021FE5-930C-B08E-20EE-BDE1D393C4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B1369C-D7E3-F267-21F8-68B3F2088A3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72FABB0-BA22-01AD-3A97-7E2C9976AD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408568-6FBE-4AE9-84FE-011B73DFB53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0468DA2-1358-24C4-14CD-09B5B116A7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9503E0E-A559-D57E-5AF3-8899910E5B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12C3A8A-7A93-00BC-FA1B-6B9776CC2E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5126EA-B984-4473-9297-DF57594A980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6702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CE9D0F0-A5E7-9491-28E3-700F1B6AC5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7CE7FB9-6532-39B6-5AEC-1C3DBD4769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24466C-852C-4D43-DD6E-18D02F204E7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56A295-0B7A-45BD-954E-9165E242113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1230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75B6A34-0E5E-B521-A057-316A55D2D0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2F49B54-31CB-F17E-B1B3-BD1FCF0767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0DBB6DF-D3A9-43BE-427C-EC36C34C23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B7DA2B-93FC-4DCF-92E7-AFA516CD7B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529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07A940-9866-D1B0-18F3-F31C8516B6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D9AB59-BE8C-2A41-8DBE-D569EDD29E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41D6971-1D81-D192-309F-91883B5041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70D7B8-A26A-48F0-A715-788555B51BA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67271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07C81A3-1D5E-D29C-B404-F2DA4A1864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B4164C7-FCD4-8B83-8738-899ECD0461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2A93CD2-1657-8498-C24F-575178A0D6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41C224-1A99-40D0-93F2-B563AD3E229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4599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6E478E5-3C8E-1554-75D3-1072896D09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9CE4D40-9FA6-E62B-1729-5AEE44F3CF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BEE6BFF-6312-0E60-B01D-FB2182CBF9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F635F0-67BC-414A-A1CD-9D91E5BA1A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24462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A3E191D-40C7-FE13-60CB-CF90781FD2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5C012C9-3B66-3607-8F9D-5DD6E10796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7879CCC-06C2-D090-6AB9-0B4E2B4F3A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2AA876-8464-435A-84C7-60459469682E}" type="slidenum">
              <a:rPr lang="ru-RU" altLang="ru-RU"/>
              <a:pPr/>
              <a:t>‹#›</a:t>
            </a:fld>
            <a:endParaRPr lang="ru-RU" alt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D485E97-9571-8B15-996A-E304A85043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0475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0A0F5F-5FAD-5E32-03FB-A8774B94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5957381"/>
            <a:ext cx="9144000" cy="18025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E243A1C-B87C-DE8B-8F9A-FE5A929DCE0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6103358"/>
            <a:ext cx="9144000" cy="18025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C6DCD2F-1A38-E649-D6EA-8A26FBD96D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6283687"/>
            <a:ext cx="9144000" cy="18025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4520DE4-CDEA-AC49-C6BE-BF5B7364EF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6429591"/>
            <a:ext cx="9144000" cy="1802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0D65BEB-A864-1E4C-9E2E-28B354382BB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6597033"/>
            <a:ext cx="9144000" cy="18025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D1DEF1E-5FE0-2851-8FA7-2529249DC79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6777289"/>
            <a:ext cx="9144000" cy="1802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08CFAA-B49E-AD84-F859-D270E24F0F9E}"/>
              </a:ext>
            </a:extLst>
          </p:cNvPr>
          <p:cNvSpPr txBox="1"/>
          <p:nvPr userDrawn="1"/>
        </p:nvSpPr>
        <p:spPr>
          <a:xfrm>
            <a:off x="5508104" y="6429591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bg1">
                    <a:lumMod val="75000"/>
                  </a:schemeClr>
                </a:solidFill>
              </a:rPr>
              <a:t>Ракутина Наталья</a:t>
            </a:r>
          </a:p>
        </p:txBody>
      </p:sp>
    </p:spTree>
    <p:extLst>
      <p:ext uri="{BB962C8B-B14F-4D97-AF65-F5344CB8AC3E}">
        <p14:creationId xmlns:p14="http://schemas.microsoft.com/office/powerpoint/2010/main" val="1093670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A3E191D-40C7-FE13-60CB-CF90781FD2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5C012C9-3B66-3607-8F9D-5DD6E10796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7879CCC-06C2-D090-6AB9-0B4E2B4F3A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2AA876-8464-435A-84C7-60459469682E}" type="slidenum">
              <a:rPr lang="ru-RU" altLang="ru-RU"/>
              <a:pPr/>
              <a:t>‹#›</a:t>
            </a:fld>
            <a:endParaRPr lang="ru-RU" alt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C6DCD2F-1A38-E649-D6EA-8A26FBD96D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6283687"/>
            <a:ext cx="9144000" cy="18025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4520DE4-CDEA-AC49-C6BE-BF5B7364EF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6429591"/>
            <a:ext cx="9144000" cy="1802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0D65BEB-A864-1E4C-9E2E-28B354382BB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6597033"/>
            <a:ext cx="9144000" cy="18025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D1DEF1E-5FE0-2851-8FA7-2529249DC79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6718" y="6777289"/>
            <a:ext cx="9144000" cy="1802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08CFAA-B49E-AD84-F859-D270E24F0F9E}"/>
              </a:ext>
            </a:extLst>
          </p:cNvPr>
          <p:cNvSpPr txBox="1"/>
          <p:nvPr userDrawn="1"/>
        </p:nvSpPr>
        <p:spPr>
          <a:xfrm>
            <a:off x="5508104" y="6429591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bg1">
                    <a:lumMod val="75000"/>
                  </a:schemeClr>
                </a:solidFill>
              </a:rPr>
              <a:t>Ракутина Наталья</a:t>
            </a:r>
          </a:p>
        </p:txBody>
      </p: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06578DB4-DFE6-E518-866D-4134AF35DE7C}"/>
              </a:ext>
            </a:extLst>
          </p:cNvPr>
          <p:cNvGrpSpPr/>
          <p:nvPr userDrawn="1"/>
        </p:nvGrpSpPr>
        <p:grpSpPr>
          <a:xfrm>
            <a:off x="-14149" y="4710336"/>
            <a:ext cx="9164867" cy="1573278"/>
            <a:chOff x="-14149" y="4710336"/>
            <a:chExt cx="9164867" cy="1573278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540A0F5F-5FAD-5E32-03FB-A8774B94CBB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5957381"/>
              <a:ext cx="9144000" cy="180256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1E243A1C-B87C-DE8B-8F9A-FE5A929DCE0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6103358"/>
              <a:ext cx="9144000" cy="180256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98CDF745-D93A-0012-E818-CE3F2001CAB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0" y="5777125"/>
              <a:ext cx="9144000" cy="180256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9710D699-71A8-8F13-62AC-8FC26C97FB6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596869"/>
              <a:ext cx="9144000" cy="180256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28C6A22D-5AFB-C0C0-48BD-61B27401D12F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416613"/>
              <a:ext cx="9144000" cy="180256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58C279A9-E3C3-8279-CA01-946968F458A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249873"/>
              <a:ext cx="9144000" cy="180256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A4C7BA8D-1DBC-6FCA-5143-78EDB36A50C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5069690"/>
              <a:ext cx="9144000" cy="180256"/>
            </a:xfrm>
            <a:prstGeom prst="rect">
              <a:avLst/>
            </a:prstGeom>
          </p:spPr>
        </p:pic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AFAA1210-B9B4-1311-EC5C-E48298C5FA4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4890592"/>
              <a:ext cx="9144000" cy="180256"/>
            </a:xfrm>
            <a:prstGeom prst="rect">
              <a:avLst/>
            </a:prstGeom>
          </p:spPr>
        </p:pic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id="{9F0F1C6F-7DE6-1209-00CE-A011C8D8563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14149" y="4710336"/>
              <a:ext cx="9144000" cy="180256"/>
            </a:xfrm>
            <a:prstGeom prst="rect">
              <a:avLst/>
            </a:prstGeom>
          </p:spPr>
        </p:pic>
      </p:grp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4E1ACA66-258B-0B2B-7504-6A7B207FCE76}"/>
              </a:ext>
            </a:extLst>
          </p:cNvPr>
          <p:cNvGrpSpPr/>
          <p:nvPr userDrawn="1"/>
        </p:nvGrpSpPr>
        <p:grpSpPr>
          <a:xfrm>
            <a:off x="-14149" y="3158692"/>
            <a:ext cx="9164867" cy="1573278"/>
            <a:chOff x="-14149" y="4710336"/>
            <a:chExt cx="9164867" cy="1573278"/>
          </a:xfrm>
        </p:grpSpPr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891E89A5-BBD1-141A-0097-6B22EB0BAB2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5957381"/>
              <a:ext cx="9144000" cy="180256"/>
            </a:xfrm>
            <a:prstGeom prst="rect">
              <a:avLst/>
            </a:prstGeom>
          </p:spPr>
        </p:pic>
        <p:pic>
          <p:nvPicPr>
            <p:cNvPr id="23" name="Рисунок 22">
              <a:extLst>
                <a:ext uri="{FF2B5EF4-FFF2-40B4-BE49-F238E27FC236}">
                  <a16:creationId xmlns:a16="http://schemas.microsoft.com/office/drawing/2014/main" id="{7E7BB7FD-5508-0CD1-BA92-99F6DCDC5C5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6103358"/>
              <a:ext cx="9144000" cy="180256"/>
            </a:xfrm>
            <a:prstGeom prst="rect">
              <a:avLst/>
            </a:prstGeom>
          </p:spPr>
        </p:pic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F9B2485A-7AB6-3F9B-870F-AA19A03F08A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0" y="5777125"/>
              <a:ext cx="9144000" cy="180256"/>
            </a:xfrm>
            <a:prstGeom prst="rect">
              <a:avLst/>
            </a:prstGeom>
          </p:spPr>
        </p:pic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id="{B4FA2B36-5D9D-B9DA-E195-D216B0FA6D4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596869"/>
              <a:ext cx="9144000" cy="180256"/>
            </a:xfrm>
            <a:prstGeom prst="rect">
              <a:avLst/>
            </a:prstGeom>
          </p:spPr>
        </p:pic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E88ABB56-E44A-D399-14B1-C890BFEFD5D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416613"/>
              <a:ext cx="9144000" cy="180256"/>
            </a:xfrm>
            <a:prstGeom prst="rect">
              <a:avLst/>
            </a:prstGeom>
          </p:spPr>
        </p:pic>
        <p:pic>
          <p:nvPicPr>
            <p:cNvPr id="27" name="Рисунок 26">
              <a:extLst>
                <a:ext uri="{FF2B5EF4-FFF2-40B4-BE49-F238E27FC236}">
                  <a16:creationId xmlns:a16="http://schemas.microsoft.com/office/drawing/2014/main" id="{BB228B1D-26A7-F084-C349-AED44D9A6D9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249873"/>
              <a:ext cx="9144000" cy="180256"/>
            </a:xfrm>
            <a:prstGeom prst="rect">
              <a:avLst/>
            </a:prstGeom>
          </p:spPr>
        </p:pic>
        <p:pic>
          <p:nvPicPr>
            <p:cNvPr id="28" name="Рисунок 27">
              <a:extLst>
                <a:ext uri="{FF2B5EF4-FFF2-40B4-BE49-F238E27FC236}">
                  <a16:creationId xmlns:a16="http://schemas.microsoft.com/office/drawing/2014/main" id="{1BE65163-2569-5097-AD14-94F6A705C5D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5069690"/>
              <a:ext cx="9144000" cy="180256"/>
            </a:xfrm>
            <a:prstGeom prst="rect">
              <a:avLst/>
            </a:prstGeom>
          </p:spPr>
        </p:pic>
        <p:pic>
          <p:nvPicPr>
            <p:cNvPr id="29" name="Рисунок 28">
              <a:extLst>
                <a:ext uri="{FF2B5EF4-FFF2-40B4-BE49-F238E27FC236}">
                  <a16:creationId xmlns:a16="http://schemas.microsoft.com/office/drawing/2014/main" id="{36EF93F5-F156-6E1A-07E6-58E63B1B870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4890592"/>
              <a:ext cx="9144000" cy="180256"/>
            </a:xfrm>
            <a:prstGeom prst="rect">
              <a:avLst/>
            </a:prstGeom>
          </p:spPr>
        </p:pic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258301BC-C7C7-C5ED-6C5C-92CBC7E2389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14149" y="4710336"/>
              <a:ext cx="9144000" cy="180256"/>
            </a:xfrm>
            <a:prstGeom prst="rect">
              <a:avLst/>
            </a:prstGeom>
          </p:spPr>
        </p:pic>
      </p:grp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2446FC87-2E0C-EE13-FFFC-CDB72B203D7D}"/>
              </a:ext>
            </a:extLst>
          </p:cNvPr>
          <p:cNvGrpSpPr/>
          <p:nvPr userDrawn="1"/>
        </p:nvGrpSpPr>
        <p:grpSpPr>
          <a:xfrm>
            <a:off x="-14149" y="1662273"/>
            <a:ext cx="9158149" cy="1543108"/>
            <a:chOff x="-7431" y="4740506"/>
            <a:chExt cx="9158149" cy="1543108"/>
          </a:xfrm>
        </p:grpSpPr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id="{AFD51F6E-3FA6-825D-8B2E-3494985B9D4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5957381"/>
              <a:ext cx="9144000" cy="180256"/>
            </a:xfrm>
            <a:prstGeom prst="rect">
              <a:avLst/>
            </a:prstGeom>
          </p:spPr>
        </p:pic>
        <p:pic>
          <p:nvPicPr>
            <p:cNvPr id="33" name="Рисунок 32">
              <a:extLst>
                <a:ext uri="{FF2B5EF4-FFF2-40B4-BE49-F238E27FC236}">
                  <a16:creationId xmlns:a16="http://schemas.microsoft.com/office/drawing/2014/main" id="{4360E54E-BADD-7DB5-3CCB-55DE4CBA26E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6103358"/>
              <a:ext cx="9144000" cy="180256"/>
            </a:xfrm>
            <a:prstGeom prst="rect">
              <a:avLst/>
            </a:prstGeom>
          </p:spPr>
        </p:pic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id="{A01CC249-5A50-DB05-3463-0044641865E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0" y="5777125"/>
              <a:ext cx="9144000" cy="180256"/>
            </a:xfrm>
            <a:prstGeom prst="rect">
              <a:avLst/>
            </a:prstGeom>
          </p:spPr>
        </p:pic>
        <p:pic>
          <p:nvPicPr>
            <p:cNvPr id="35" name="Рисунок 34">
              <a:extLst>
                <a:ext uri="{FF2B5EF4-FFF2-40B4-BE49-F238E27FC236}">
                  <a16:creationId xmlns:a16="http://schemas.microsoft.com/office/drawing/2014/main" id="{C26C7041-C778-3C16-E604-C91EB6F3E7A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596869"/>
              <a:ext cx="9144000" cy="180256"/>
            </a:xfrm>
            <a:prstGeom prst="rect">
              <a:avLst/>
            </a:prstGeom>
          </p:spPr>
        </p:pic>
        <p:pic>
          <p:nvPicPr>
            <p:cNvPr id="36" name="Рисунок 35">
              <a:extLst>
                <a:ext uri="{FF2B5EF4-FFF2-40B4-BE49-F238E27FC236}">
                  <a16:creationId xmlns:a16="http://schemas.microsoft.com/office/drawing/2014/main" id="{BF9EC24B-5F80-DB9C-11D7-3238E8F8952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416613"/>
              <a:ext cx="9144000" cy="180256"/>
            </a:xfrm>
            <a:prstGeom prst="rect">
              <a:avLst/>
            </a:prstGeom>
          </p:spPr>
        </p:pic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id="{6BC76717-00C9-0555-05C9-E38FCEE8BA7F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249873"/>
              <a:ext cx="9144000" cy="180256"/>
            </a:xfrm>
            <a:prstGeom prst="rect">
              <a:avLst/>
            </a:prstGeom>
          </p:spPr>
        </p:pic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id="{14E6C577-B629-D6E7-CA68-6F8B299E039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5069690"/>
              <a:ext cx="9144000" cy="180256"/>
            </a:xfrm>
            <a:prstGeom prst="rect">
              <a:avLst/>
            </a:prstGeom>
          </p:spPr>
        </p:pic>
        <p:pic>
          <p:nvPicPr>
            <p:cNvPr id="39" name="Рисунок 38">
              <a:extLst>
                <a:ext uri="{FF2B5EF4-FFF2-40B4-BE49-F238E27FC236}">
                  <a16:creationId xmlns:a16="http://schemas.microsoft.com/office/drawing/2014/main" id="{33A9CBB1-6695-EA37-1537-43CA52847E5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4890592"/>
              <a:ext cx="9144000" cy="180256"/>
            </a:xfrm>
            <a:prstGeom prst="rect">
              <a:avLst/>
            </a:prstGeom>
          </p:spPr>
        </p:pic>
        <p:pic>
          <p:nvPicPr>
            <p:cNvPr id="40" name="Рисунок 39">
              <a:extLst>
                <a:ext uri="{FF2B5EF4-FFF2-40B4-BE49-F238E27FC236}">
                  <a16:creationId xmlns:a16="http://schemas.microsoft.com/office/drawing/2014/main" id="{8B3EDBDB-45E7-825B-4C93-A2FD92BA469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7431" y="4740506"/>
              <a:ext cx="9144000" cy="180256"/>
            </a:xfrm>
            <a:prstGeom prst="rect">
              <a:avLst/>
            </a:prstGeom>
          </p:spPr>
        </p:pic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07BAD1A3-45A0-4074-4B7B-B22C98DBF7F9}"/>
              </a:ext>
            </a:extLst>
          </p:cNvPr>
          <p:cNvGrpSpPr/>
          <p:nvPr userDrawn="1"/>
        </p:nvGrpSpPr>
        <p:grpSpPr>
          <a:xfrm>
            <a:off x="-39355" y="108132"/>
            <a:ext cx="9164867" cy="1573278"/>
            <a:chOff x="-14149" y="4710336"/>
            <a:chExt cx="9164867" cy="1573278"/>
          </a:xfrm>
        </p:grpSpPr>
        <p:pic>
          <p:nvPicPr>
            <p:cNvPr id="42" name="Рисунок 41">
              <a:extLst>
                <a:ext uri="{FF2B5EF4-FFF2-40B4-BE49-F238E27FC236}">
                  <a16:creationId xmlns:a16="http://schemas.microsoft.com/office/drawing/2014/main" id="{E1CCC478-DCA1-4BCC-4E2F-D7F0BA5BDA3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5957381"/>
              <a:ext cx="9144000" cy="180256"/>
            </a:xfrm>
            <a:prstGeom prst="rect">
              <a:avLst/>
            </a:prstGeom>
          </p:spPr>
        </p:pic>
        <p:pic>
          <p:nvPicPr>
            <p:cNvPr id="43" name="Рисунок 42">
              <a:extLst>
                <a:ext uri="{FF2B5EF4-FFF2-40B4-BE49-F238E27FC236}">
                  <a16:creationId xmlns:a16="http://schemas.microsoft.com/office/drawing/2014/main" id="{CB469776-9044-711E-124A-46679267110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6103358"/>
              <a:ext cx="9144000" cy="180256"/>
            </a:xfrm>
            <a:prstGeom prst="rect">
              <a:avLst/>
            </a:prstGeom>
          </p:spPr>
        </p:pic>
        <p:pic>
          <p:nvPicPr>
            <p:cNvPr id="44" name="Рисунок 43">
              <a:extLst>
                <a:ext uri="{FF2B5EF4-FFF2-40B4-BE49-F238E27FC236}">
                  <a16:creationId xmlns:a16="http://schemas.microsoft.com/office/drawing/2014/main" id="{21E5081B-F271-0B9E-8CC5-60D2F52D15A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0" y="5777125"/>
              <a:ext cx="9144000" cy="180256"/>
            </a:xfrm>
            <a:prstGeom prst="rect">
              <a:avLst/>
            </a:prstGeom>
          </p:spPr>
        </p:pic>
        <p:pic>
          <p:nvPicPr>
            <p:cNvPr id="45" name="Рисунок 44">
              <a:extLst>
                <a:ext uri="{FF2B5EF4-FFF2-40B4-BE49-F238E27FC236}">
                  <a16:creationId xmlns:a16="http://schemas.microsoft.com/office/drawing/2014/main" id="{38D4FB34-DFE4-6A00-652A-9D8D77101F4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596869"/>
              <a:ext cx="9144000" cy="180256"/>
            </a:xfrm>
            <a:prstGeom prst="rect">
              <a:avLst/>
            </a:prstGeom>
          </p:spPr>
        </p:pic>
        <p:pic>
          <p:nvPicPr>
            <p:cNvPr id="46" name="Рисунок 45">
              <a:extLst>
                <a:ext uri="{FF2B5EF4-FFF2-40B4-BE49-F238E27FC236}">
                  <a16:creationId xmlns:a16="http://schemas.microsoft.com/office/drawing/2014/main" id="{D7440599-63F2-8FE9-8B3D-12980A9AA86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416613"/>
              <a:ext cx="9144000" cy="180256"/>
            </a:xfrm>
            <a:prstGeom prst="rect">
              <a:avLst/>
            </a:prstGeom>
          </p:spPr>
        </p:pic>
        <p:pic>
          <p:nvPicPr>
            <p:cNvPr id="47" name="Рисунок 46">
              <a:extLst>
                <a:ext uri="{FF2B5EF4-FFF2-40B4-BE49-F238E27FC236}">
                  <a16:creationId xmlns:a16="http://schemas.microsoft.com/office/drawing/2014/main" id="{6FFA574C-7D55-3089-429D-AD063454B4F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5249873"/>
              <a:ext cx="9144000" cy="180256"/>
            </a:xfrm>
            <a:prstGeom prst="rect">
              <a:avLst/>
            </a:prstGeom>
          </p:spPr>
        </p:pic>
        <p:pic>
          <p:nvPicPr>
            <p:cNvPr id="48" name="Рисунок 47">
              <a:extLst>
                <a:ext uri="{FF2B5EF4-FFF2-40B4-BE49-F238E27FC236}">
                  <a16:creationId xmlns:a16="http://schemas.microsoft.com/office/drawing/2014/main" id="{BB182F4F-CA20-DD80-D50A-21F8E571A60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6718" y="5069690"/>
              <a:ext cx="9144000" cy="180256"/>
            </a:xfrm>
            <a:prstGeom prst="rect">
              <a:avLst/>
            </a:prstGeom>
          </p:spPr>
        </p:pic>
        <p:pic>
          <p:nvPicPr>
            <p:cNvPr id="49" name="Рисунок 48">
              <a:extLst>
                <a:ext uri="{FF2B5EF4-FFF2-40B4-BE49-F238E27FC236}">
                  <a16:creationId xmlns:a16="http://schemas.microsoft.com/office/drawing/2014/main" id="{3F3D51D7-41E7-EF40-26A6-44DE8F74F84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6718" y="4890592"/>
              <a:ext cx="9144000" cy="180256"/>
            </a:xfrm>
            <a:prstGeom prst="rect">
              <a:avLst/>
            </a:prstGeom>
          </p:spPr>
        </p:pic>
        <p:pic>
          <p:nvPicPr>
            <p:cNvPr id="50" name="Рисунок 49">
              <a:extLst>
                <a:ext uri="{FF2B5EF4-FFF2-40B4-BE49-F238E27FC236}">
                  <a16:creationId xmlns:a16="http://schemas.microsoft.com/office/drawing/2014/main" id="{09CE0F43-D6B6-DA24-343A-7A0C69CAD45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19"/>
            <a:stretch/>
          </p:blipFill>
          <p:spPr>
            <a:xfrm>
              <a:off x="-14149" y="4710336"/>
              <a:ext cx="9144000" cy="180256"/>
            </a:xfrm>
            <a:prstGeom prst="rect">
              <a:avLst/>
            </a:prstGeom>
          </p:spPr>
        </p:pic>
      </p:grpSp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43FC911C-1C18-4281-CFDB-273471B0C1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9"/>
          <a:stretch/>
        </p:blipFill>
        <p:spPr>
          <a:xfrm>
            <a:off x="-31924" y="-66487"/>
            <a:ext cx="9144000" cy="18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8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9F00CA-04CC-0DA6-CBAC-9D020E1B07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039DC5-4064-A04C-D8E1-AFF9FE96428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F34E383-7D4E-E7B8-6F21-6BF04B36C1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326C7D-D11A-4EA7-8EBF-4582B90C5E8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7282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A30C7C-9BC5-4BE7-8327-6B8FAEFD77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4E0C9BF-67CC-7C03-008D-A665B88629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3DAA6D-71E6-AB28-379D-38CB88E9FB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C66510-B1DD-4C34-A4C9-321633616BA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69699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763A9EC-03FC-F88F-4AA9-F0F2552EF4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6F8DEA2-2EDC-EA1E-3D74-E9DEEEEE2C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538F333-52DC-F9E3-D576-6F8F38F59E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0461BD-2F16-4D3D-9939-3903F22DE77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60522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2F89380-2FB7-C018-C1D4-24BBBDA115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3A7C394-D2C4-F5EA-8021-E0A3426C76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7DB4FBE-2032-052B-EBB5-10DB919A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5D19A8-BA28-4DA2-A74D-AA3750A42B7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7050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604B9CC-0B41-26E7-5D03-93C8F65DB2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13C4933-B4B3-75C4-12F3-6DF295B947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4BD28186-29F2-5CCA-4D87-32C5C14A043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50DA98D-0965-6C49-4370-871BDAA364F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1D8FE04-7AE9-3DCB-D4D3-C1A542751A1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29A637-1122-4CAF-AE5A-3ED0C887269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KCNVj7hl3s8&amp;ab_channel=%D0%A1%D0%BF%D0%BE%D0%BA%D0%BE%D0%B9%D0%BD%D0%BE%D0%B9%D0%BD%D0%BE%D1%87%D0%B8%2C%D0%BC%D0%B0%D0%BB%D1%8B%D1%88%D0%B8%21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671CE04-AF24-E08F-C0D7-617EB59DB6D0}"/>
              </a:ext>
            </a:extLst>
          </p:cNvPr>
          <p:cNvSpPr/>
          <p:nvPr/>
        </p:nvSpPr>
        <p:spPr>
          <a:xfrm>
            <a:off x="3167844" y="5805264"/>
            <a:ext cx="2808312" cy="658234"/>
          </a:xfrm>
          <a:prstGeom prst="roundRect">
            <a:avLst/>
          </a:prstGeom>
          <a:solidFill>
            <a:srgbClr val="A8D5C9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Начать игру</a:t>
            </a:r>
          </a:p>
        </p:txBody>
      </p:sp>
    </p:spTree>
    <p:extLst>
      <p:ext uri="{BB962C8B-B14F-4D97-AF65-F5344CB8AC3E}">
        <p14:creationId xmlns:p14="http://schemas.microsoft.com/office/powerpoint/2010/main" val="3776900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887F545-B52D-30E0-D0DE-D929F7B60B9B}"/>
              </a:ext>
            </a:extLst>
          </p:cNvPr>
          <p:cNvSpPr/>
          <p:nvPr/>
        </p:nvSpPr>
        <p:spPr>
          <a:xfrm>
            <a:off x="467544" y="188640"/>
            <a:ext cx="828092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C00000"/>
                </a:solidFill>
              </a:rPr>
              <a:t>Какие цвета присутствуют на Российском флаге</a:t>
            </a:r>
            <a:r>
              <a:rPr lang="ru-RU" dirty="0"/>
              <a:t>?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54B17E2C-241C-AF9D-A0A2-1FE2D8F90D2D}"/>
              </a:ext>
            </a:extLst>
          </p:cNvPr>
          <p:cNvSpPr/>
          <p:nvPr/>
        </p:nvSpPr>
        <p:spPr>
          <a:xfrm>
            <a:off x="179512" y="1268760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3AC8B689-6232-A654-4D5C-73ADE5D188C1}"/>
              </a:ext>
            </a:extLst>
          </p:cNvPr>
          <p:cNvSpPr/>
          <p:nvPr/>
        </p:nvSpPr>
        <p:spPr>
          <a:xfrm>
            <a:off x="2339752" y="1312074"/>
            <a:ext cx="914400" cy="914400"/>
          </a:xfrm>
          <a:prstGeom prst="ellipse">
            <a:avLst/>
          </a:prstGeom>
          <a:solidFill>
            <a:srgbClr val="0070C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12E6F530-B2FE-2700-4D7C-2A5084AE4E5C}"/>
              </a:ext>
            </a:extLst>
          </p:cNvPr>
          <p:cNvSpPr/>
          <p:nvPr/>
        </p:nvSpPr>
        <p:spPr>
          <a:xfrm>
            <a:off x="4499992" y="1312074"/>
            <a:ext cx="914400" cy="914400"/>
          </a:xfrm>
          <a:prstGeom prst="ellipse">
            <a:avLst/>
          </a:prstGeom>
          <a:solidFill>
            <a:srgbClr val="CC0066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2B5ADCE-2CA9-A6A8-470C-5DFB7902ADEA}"/>
              </a:ext>
            </a:extLst>
          </p:cNvPr>
          <p:cNvSpPr/>
          <p:nvPr/>
        </p:nvSpPr>
        <p:spPr>
          <a:xfrm>
            <a:off x="3419872" y="1312074"/>
            <a:ext cx="914400" cy="914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8AA8921E-4DBA-204A-0534-FC508A94C7CF}"/>
              </a:ext>
            </a:extLst>
          </p:cNvPr>
          <p:cNvSpPr/>
          <p:nvPr/>
        </p:nvSpPr>
        <p:spPr>
          <a:xfrm>
            <a:off x="1259632" y="1285841"/>
            <a:ext cx="914400" cy="914400"/>
          </a:xfrm>
          <a:prstGeom prst="ellipse">
            <a:avLst/>
          </a:prstGeom>
          <a:solidFill>
            <a:srgbClr val="00B05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6868F657-CD64-EB67-066D-3FF26BE88E18}"/>
              </a:ext>
            </a:extLst>
          </p:cNvPr>
          <p:cNvSpPr/>
          <p:nvPr/>
        </p:nvSpPr>
        <p:spPr>
          <a:xfrm>
            <a:off x="5580112" y="1312074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3520A234-41CF-45B9-CD3F-5F11B010918C}"/>
              </a:ext>
            </a:extLst>
          </p:cNvPr>
          <p:cNvSpPr/>
          <p:nvPr/>
        </p:nvSpPr>
        <p:spPr>
          <a:xfrm>
            <a:off x="6660232" y="1310165"/>
            <a:ext cx="914400" cy="914400"/>
          </a:xfrm>
          <a:prstGeom prst="ellipse">
            <a:avLst/>
          </a:prstGeom>
          <a:solidFill>
            <a:srgbClr val="FFFF0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D9BA24D9-DB7B-CE68-6DC0-451B86674930}"/>
              </a:ext>
            </a:extLst>
          </p:cNvPr>
          <p:cNvSpPr/>
          <p:nvPr/>
        </p:nvSpPr>
        <p:spPr>
          <a:xfrm>
            <a:off x="7740352" y="1310165"/>
            <a:ext cx="914400" cy="914400"/>
          </a:xfrm>
          <a:prstGeom prst="ellipse">
            <a:avLst/>
          </a:prstGeom>
          <a:solidFill>
            <a:srgbClr val="A8D5C9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87F5D27-58A4-F568-9B6A-146AFE78EEF7}"/>
              </a:ext>
            </a:extLst>
          </p:cNvPr>
          <p:cNvSpPr/>
          <p:nvPr/>
        </p:nvSpPr>
        <p:spPr>
          <a:xfrm>
            <a:off x="1619672" y="2649370"/>
            <a:ext cx="5904656" cy="914400"/>
          </a:xfrm>
          <a:prstGeom prst="rect">
            <a:avLst/>
          </a:prstGeom>
          <a:solidFill>
            <a:schemeClr val="bg1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801E47D-DDBB-D180-840A-474F0E907C8C}"/>
              </a:ext>
            </a:extLst>
          </p:cNvPr>
          <p:cNvSpPr/>
          <p:nvPr/>
        </p:nvSpPr>
        <p:spPr>
          <a:xfrm>
            <a:off x="1623305" y="3580023"/>
            <a:ext cx="5904656" cy="914400"/>
          </a:xfrm>
          <a:prstGeom prst="rect">
            <a:avLst/>
          </a:prstGeom>
          <a:solidFill>
            <a:srgbClr val="0070C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B19B843C-48B5-592A-6FDD-309AB54005EB}"/>
              </a:ext>
            </a:extLst>
          </p:cNvPr>
          <p:cNvSpPr/>
          <p:nvPr/>
        </p:nvSpPr>
        <p:spPr>
          <a:xfrm>
            <a:off x="1623305" y="4510676"/>
            <a:ext cx="5904656" cy="914400"/>
          </a:xfrm>
          <a:prstGeom prst="rect">
            <a:avLst/>
          </a:prstGeom>
          <a:solidFill>
            <a:srgbClr val="FF000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A3B7705C-C6FC-712E-9331-80B580534D58}"/>
              </a:ext>
            </a:extLst>
          </p:cNvPr>
          <p:cNvSpPr/>
          <p:nvPr/>
        </p:nvSpPr>
        <p:spPr>
          <a:xfrm>
            <a:off x="179512" y="5943600"/>
            <a:ext cx="1584176" cy="914400"/>
          </a:xfrm>
          <a:prstGeom prst="rightArrow">
            <a:avLst/>
          </a:prstGeom>
          <a:solidFill>
            <a:srgbClr val="A8D5C9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hlinkClick r:id="" action="ppaction://hlinkshowjump?jump=nextslide"/>
              </a:rPr>
              <a:t>Далее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0723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" action="ppaction://macro?name=DragandDrop"/>
            <a:extLst>
              <a:ext uri="{FF2B5EF4-FFF2-40B4-BE49-F238E27FC236}">
                <a16:creationId xmlns:a16="http://schemas.microsoft.com/office/drawing/2014/main" id="{F77056C4-1701-F3A0-2050-49D06C53420C}"/>
              </a:ext>
            </a:extLst>
          </p:cNvPr>
          <p:cNvSpPr/>
          <p:nvPr/>
        </p:nvSpPr>
        <p:spPr>
          <a:xfrm>
            <a:off x="1915208" y="4540647"/>
            <a:ext cx="5688632" cy="1152128"/>
          </a:xfrm>
          <a:prstGeom prst="rect">
            <a:avLst/>
          </a:prstGeom>
          <a:solidFill>
            <a:srgbClr val="FF000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EA396DF-2620-405C-DEA4-7DCA26772B0F}"/>
              </a:ext>
            </a:extLst>
          </p:cNvPr>
          <p:cNvSpPr/>
          <p:nvPr/>
        </p:nvSpPr>
        <p:spPr>
          <a:xfrm>
            <a:off x="467544" y="188640"/>
            <a:ext cx="828092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C00000"/>
                </a:solidFill>
              </a:rPr>
              <a:t>Собери флаг</a:t>
            </a:r>
            <a:r>
              <a:rPr lang="ru-RU" dirty="0"/>
              <a:t>?</a:t>
            </a:r>
          </a:p>
        </p:txBody>
      </p:sp>
      <p:sp>
        <p:nvSpPr>
          <p:cNvPr id="4" name="Прямоугольник 3">
            <a:hlinkClick r:id="" action="ppaction://macro?name=DragandDrop"/>
            <a:extLst>
              <a:ext uri="{FF2B5EF4-FFF2-40B4-BE49-F238E27FC236}">
                <a16:creationId xmlns:a16="http://schemas.microsoft.com/office/drawing/2014/main" id="{5364ECCB-6337-3813-BCD3-74C417AA2F95}"/>
              </a:ext>
            </a:extLst>
          </p:cNvPr>
          <p:cNvSpPr/>
          <p:nvPr/>
        </p:nvSpPr>
        <p:spPr>
          <a:xfrm>
            <a:off x="647192" y="3772694"/>
            <a:ext cx="5688632" cy="1152128"/>
          </a:xfrm>
          <a:prstGeom prst="rect">
            <a:avLst/>
          </a:prstGeom>
          <a:solidFill>
            <a:srgbClr val="0070C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" action="ppaction://macro?name=DragandDrop"/>
            <a:extLst>
              <a:ext uri="{FF2B5EF4-FFF2-40B4-BE49-F238E27FC236}">
                <a16:creationId xmlns:a16="http://schemas.microsoft.com/office/drawing/2014/main" id="{AF578DA4-1CE8-5A9F-8055-0A94D565367E}"/>
              </a:ext>
            </a:extLst>
          </p:cNvPr>
          <p:cNvSpPr/>
          <p:nvPr/>
        </p:nvSpPr>
        <p:spPr>
          <a:xfrm>
            <a:off x="1022239" y="1272381"/>
            <a:ext cx="5688632" cy="1152128"/>
          </a:xfrm>
          <a:prstGeom prst="rect">
            <a:avLst/>
          </a:prstGeom>
          <a:solidFill>
            <a:schemeClr val="bg1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6ECCCB8-E552-07D4-3F07-5D72DE7250A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22" b="90000" l="9984" r="89857">
                        <a14:foregroundMark x1="25674" y1="2222" x2="25674" y2="11111"/>
                        <a14:foregroundMark x1="28368" y1="15000" x2="34865" y2="16481"/>
                        <a14:foregroundMark x1="34865" y1="16481" x2="62441" y2="15926"/>
                        <a14:foregroundMark x1="62441" y1="15926" x2="73059" y2="16481"/>
                        <a14:foregroundMark x1="27575" y1="9815" x2="31062" y2="18889"/>
                        <a14:foregroundMark x1="31062" y1="18889" x2="40412" y2="19630"/>
                        <a14:foregroundMark x1="40412" y1="19630" x2="47068" y2="22593"/>
                        <a14:foregroundMark x1="47068" y1="22593" x2="52298" y2="16111"/>
                        <a14:foregroundMark x1="52298" y1="16111" x2="56894" y2="23148"/>
                        <a14:foregroundMark x1="56894" y1="23148" x2="68780" y2="12778"/>
                        <a14:foregroundMark x1="68780" y1="12778" x2="70206" y2="19630"/>
                        <a14:foregroundMark x1="70206" y1="19630" x2="77971" y2="14074"/>
                        <a14:foregroundMark x1="77971" y1="14074" x2="78764" y2="22222"/>
                        <a14:foregroundMark x1="45008" y1="14815" x2="51189" y2="13148"/>
                        <a14:foregroundMark x1="51189" y1="13148" x2="59429" y2="14074"/>
                        <a14:foregroundMark x1="59429" y1="14074" x2="67829" y2="13519"/>
                        <a14:foregroundMark x1="67829" y1="13519" x2="67987" y2="13519"/>
                        <a14:foregroundMark x1="64184" y1="12593" x2="70206" y2="12593"/>
                        <a14:foregroundMark x1="70206" y1="12593" x2="70998" y2="12593"/>
                        <a14:foregroundMark x1="62916" y1="11852" x2="69889" y2="11667"/>
                        <a14:foregroundMark x1="69889" y1="11667" x2="72583" y2="12037"/>
                        <a14:foregroundMark x1="68304" y1="11667" x2="70840" y2="12963"/>
                        <a14:foregroundMark x1="67987" y1="12407" x2="69889" y2="12593"/>
                        <a14:foregroundMark x1="70048" y1="12593" x2="70048" y2="12593"/>
                        <a14:foregroundMark x1="69255" y1="12037" x2="69255" y2="12037"/>
                        <a14:foregroundMark x1="69255" y1="12037" x2="69255" y2="12037"/>
                        <a14:foregroundMark x1="70365" y1="12037" x2="70365" y2="12037"/>
                        <a14:foregroundMark x1="64025" y1="14074" x2="64025" y2="14074"/>
                        <a14:foregroundMark x1="63708" y1="13704" x2="63708" y2="13704"/>
                        <a14:foregroundMark x1="63708" y1="13704" x2="63708" y2="13704"/>
                        <a14:foregroundMark x1="63708" y1="13704" x2="63708" y2="13704"/>
                        <a14:foregroundMark x1="64342" y1="11667" x2="71315" y2="12222"/>
                        <a14:foregroundMark x1="71315" y1="12222" x2="70523" y2="12407"/>
                        <a14:foregroundMark x1="71949" y1="17407" x2="72742" y2="18519"/>
                        <a14:foregroundMark x1="79398" y1="18148" x2="78605" y2="25000"/>
                        <a14:foregroundMark x1="79715" y1="20185" x2="80824" y2="23148"/>
                        <a14:foregroundMark x1="80507" y1="14815" x2="80666" y2="20926"/>
                        <a14:foregroundMark x1="68938" y1="12593" x2="68938" y2="12593"/>
                        <a14:foregroundMark x1="69255" y1="12222" x2="70206" y2="124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22210"/>
            <a:ext cx="1927811" cy="164979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1AEC0DC-1A32-14F1-8382-7D9E284319EC}"/>
              </a:ext>
            </a:extLst>
          </p:cNvPr>
          <p:cNvSpPr/>
          <p:nvPr/>
        </p:nvSpPr>
        <p:spPr>
          <a:xfrm>
            <a:off x="6845818" y="245387"/>
            <a:ext cx="1927810" cy="1649790"/>
          </a:xfrm>
          <a:prstGeom prst="rect">
            <a:avLst/>
          </a:prstGeom>
          <a:solidFill>
            <a:srgbClr val="A8D5C9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Проверка</a:t>
            </a:r>
          </a:p>
        </p:txBody>
      </p:sp>
      <p:sp>
        <p:nvSpPr>
          <p:cNvPr id="12" name="Стрелка: вправо 11">
            <a:extLst>
              <a:ext uri="{FF2B5EF4-FFF2-40B4-BE49-F238E27FC236}">
                <a16:creationId xmlns:a16="http://schemas.microsoft.com/office/drawing/2014/main" id="{D9071998-D635-AD56-E6E9-E4716061E700}"/>
              </a:ext>
            </a:extLst>
          </p:cNvPr>
          <p:cNvSpPr/>
          <p:nvPr/>
        </p:nvSpPr>
        <p:spPr>
          <a:xfrm>
            <a:off x="179512" y="5943600"/>
            <a:ext cx="1584176" cy="914400"/>
          </a:xfrm>
          <a:prstGeom prst="rightArrow">
            <a:avLst/>
          </a:prstGeom>
          <a:solidFill>
            <a:srgbClr val="A8D5C9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hlinkClick r:id="" action="ppaction://hlinkshowjump?jump=nextslide"/>
              </a:rPr>
              <a:t>Далее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5760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/>
            <a:extLst>
              <a:ext uri="{FF2B5EF4-FFF2-40B4-BE49-F238E27FC236}">
                <a16:creationId xmlns:a16="http://schemas.microsoft.com/office/drawing/2014/main" id="{97ED2D1B-CC8E-776B-235A-1756AE48970B}"/>
              </a:ext>
            </a:extLst>
          </p:cNvPr>
          <p:cNvSpPr/>
          <p:nvPr/>
        </p:nvSpPr>
        <p:spPr>
          <a:xfrm>
            <a:off x="1075796" y="177396"/>
            <a:ext cx="7175049" cy="504056"/>
          </a:xfrm>
          <a:prstGeom prst="rect">
            <a:avLst/>
          </a:prstGeom>
          <a:solidFill>
            <a:srgbClr val="A2DFA8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Посмотреть мультфильм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28D8C5D-BBDF-394E-C20F-29FD16F9ED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0046" y="908720"/>
            <a:ext cx="7200800" cy="5519856"/>
          </a:xfrm>
          <a:prstGeom prst="rect">
            <a:avLst/>
          </a:prstGeom>
        </p:spPr>
      </p:pic>
      <p:sp>
        <p:nvSpPr>
          <p:cNvPr id="5" name="Знак умножения 4">
            <a:hlinkClick r:id="" action="ppaction://hlinkshowjump?jump=endshow"/>
            <a:extLst>
              <a:ext uri="{FF2B5EF4-FFF2-40B4-BE49-F238E27FC236}">
                <a16:creationId xmlns:a16="http://schemas.microsoft.com/office/drawing/2014/main" id="{66288040-9B73-0D50-AC14-80608F7AC105}"/>
              </a:ext>
            </a:extLst>
          </p:cNvPr>
          <p:cNvSpPr/>
          <p:nvPr/>
        </p:nvSpPr>
        <p:spPr>
          <a:xfrm>
            <a:off x="22343" y="5783692"/>
            <a:ext cx="1059521" cy="1074308"/>
          </a:xfrm>
          <a:prstGeom prst="mathMultiply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Дом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B9F852F3-93FD-62DF-E8CB-3F492D2741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13449" y="5706926"/>
            <a:ext cx="1074308" cy="1074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765598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17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7" baseType="lpstr">
      <vt:lpstr>Arial</vt:lpstr>
      <vt:lpstr>Calibri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Наталья</cp:lastModifiedBy>
  <cp:revision>57</cp:revision>
  <dcterms:created xsi:type="dcterms:W3CDTF">2010-04-23T03:00:43Z</dcterms:created>
  <dcterms:modified xsi:type="dcterms:W3CDTF">2022-08-24T15:16:38Z</dcterms:modified>
</cp:coreProperties>
</file>